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8" r:id="rId3"/>
    <p:sldId id="270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92F6D-4C3F-4A84-9B62-FDEBB2069C42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2B960-380D-4F47-B824-25414E9A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81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8E337-28BE-4511-826B-A9413B09124E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03D18-6E22-47AF-8BC0-22A77D57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05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A2CE7-F752-4C52-92F0-050FEFBE1EA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53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BA0E0-29EC-478C-B803-82F1EE956A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82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7656-1095-455A-8F1D-BEF2893D3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3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A229F-DDC9-4608-9E76-375C48320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493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E0FC49-F620-4A06-B73C-8C913509F1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75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E3D03-7CBC-48FF-82F6-5DA808C06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10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C5462-7742-4864-B6E0-0DDB5E13D5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70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43625-E079-41EE-AC5F-B8E1ECF99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5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FBE6C-E487-43F1-B006-AA0347974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13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3C077-DA3C-4AB6-9C92-E799356AE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89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B9130-5665-4217-9B56-F66ECB2237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742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25277-69C9-4DB5-B38C-8FAE72BD3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22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F64AC-E94B-4983-B7BA-0FE4650186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329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B49549-B2EF-42A0-A1A7-F951238E8B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</a:t>
            </a:r>
            <a:r>
              <a:rPr lang="en-US" altLang="en-US" sz="3800">
                <a:solidFill>
                  <a:schemeClr val="folHlink"/>
                </a:solidFill>
              </a:rPr>
              <a:t>el </a:t>
            </a:r>
            <a:r>
              <a:rPr lang="en-US" altLang="en-US" sz="3800" smtClean="0">
                <a:solidFill>
                  <a:schemeClr val="folHlink"/>
                </a:solidFill>
              </a:rPr>
              <a:t>16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enero del 2018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91600" cy="4953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44: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practicamos para </a:t>
            </a:r>
            <a:r>
              <a:rPr lang="es-ES_tradnl" altLang="en-US" sz="2800" dirty="0"/>
              <a:t>la Prueba 3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 smtClean="0">
                <a:solidFill>
                  <a:srgbClr val="7030A0"/>
                </a:solidFill>
              </a:rPr>
              <a:t>LO:  to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verb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TENER</a:t>
            </a:r>
            <a:endParaRPr lang="es-ES_tradnl" altLang="en-US" sz="2800" dirty="0">
              <a:solidFill>
                <a:srgbClr val="7030A0"/>
              </a:solidFill>
            </a:endParaRPr>
          </a:p>
          <a:p>
            <a:pPr marL="609600" indent="-609600"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 </a:t>
            </a:r>
            <a:r>
              <a:rPr lang="en-US" altLang="en-US" sz="2800" dirty="0" smtClean="0"/>
              <a:t>Answer </a:t>
            </a:r>
            <a:r>
              <a:rPr lang="en-US" altLang="en-US" sz="2800" dirty="0"/>
              <a:t>the following questions IN PARAGRAPH FORM.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familia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grande</a:t>
            </a:r>
            <a:r>
              <a:rPr lang="en-US" altLang="en-US" sz="2800" dirty="0"/>
              <a:t> o </a:t>
            </a:r>
            <a:r>
              <a:rPr lang="en-US" altLang="en-US" sz="2800" dirty="0" err="1" smtClean="0"/>
              <a:t>pequeña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Cuantos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hermanos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bicicleta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mascota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muchos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cuartos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la casa o el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12838"/>
            <a:ext cx="85344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Answer the following questions IN PARAGRAPH FORM.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Tienes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familia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grande</a:t>
            </a:r>
            <a:r>
              <a:rPr lang="en-US" altLang="en-US" sz="2800" dirty="0" smtClean="0"/>
              <a:t> o </a:t>
            </a:r>
            <a:r>
              <a:rPr lang="en-US" altLang="en-US" sz="2800" dirty="0" err="1" smtClean="0"/>
              <a:t>pequeña</a:t>
            </a:r>
            <a:r>
              <a:rPr lang="en-US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Cuántos</a:t>
            </a:r>
            <a:r>
              <a:rPr lang="en-US" altLang="en-US" sz="2800" dirty="0" smtClean="0"/>
              <a:t> </a:t>
            </a:r>
            <a:r>
              <a:rPr lang="en-US" altLang="en-US" sz="2800" dirty="0" err="1"/>
              <a:t>hermanos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 smtClean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bicicleta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mascota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muchos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cuartos</a:t>
            </a:r>
            <a:r>
              <a:rPr lang="en-US" altLang="en-US" sz="2800" dirty="0"/>
              <a:t> en la casa o el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087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991600" cy="5486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EJERCICIO:</a:t>
            </a: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dirty="0" smtClean="0"/>
              <a:t>In </a:t>
            </a:r>
            <a:r>
              <a:rPr lang="es-ES_tradnl" altLang="en-US" dirty="0" err="1" smtClean="0"/>
              <a:t>table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groups</a:t>
            </a:r>
            <a:r>
              <a:rPr lang="es-ES_tradnl" altLang="en-US" dirty="0" smtClean="0"/>
              <a:t>, </a:t>
            </a:r>
          </a:p>
          <a:p>
            <a:pPr marL="0" indent="0"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images</a:t>
            </a:r>
            <a:endParaRPr lang="es-ES_tradnl" altLang="en-US" dirty="0"/>
          </a:p>
          <a:p>
            <a:pPr marL="0" indent="0">
              <a:buNone/>
            </a:pPr>
            <a:r>
              <a:rPr lang="es-ES_tradnl" altLang="en-US" dirty="0" err="1"/>
              <a:t>g</a:t>
            </a:r>
            <a:r>
              <a:rPr lang="es-ES_tradnl" altLang="en-US" dirty="0" err="1" smtClean="0"/>
              <a:t>iven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/>
              <a:t>12+ </a:t>
            </a:r>
            <a:r>
              <a:rPr lang="es-ES_tradnl" altLang="en-US" b="1" u="sng" dirty="0" err="1" smtClean="0"/>
              <a:t>Spanish</a:t>
            </a:r>
            <a:r>
              <a:rPr lang="es-ES_tradnl" altLang="en-US" b="1" u="sng" dirty="0" smtClean="0"/>
              <a:t> </a:t>
            </a:r>
          </a:p>
          <a:p>
            <a:pPr>
              <a:buFontTx/>
              <a:buNone/>
            </a:pPr>
            <a:r>
              <a:rPr lang="es-ES_tradnl" altLang="en-US" b="1" u="sng" dirty="0" err="1" smtClean="0"/>
              <a:t>pargraph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girl</a:t>
            </a:r>
            <a:r>
              <a:rPr lang="es-ES_tradnl" altLang="en-US" dirty="0"/>
              <a:t>,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family</a:t>
            </a:r>
            <a:r>
              <a:rPr lang="es-ES_tradnl" altLang="en-US" dirty="0" smtClean="0"/>
              <a:t> and home.</a:t>
            </a:r>
          </a:p>
          <a:p>
            <a:pPr>
              <a:buFontTx/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 SER &amp; TENER</a:t>
            </a:r>
            <a:endParaRPr lang="es-ES_tradnl" alt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15736" r="11111" b="15489"/>
          <a:stretch/>
        </p:blipFill>
        <p:spPr bwMode="auto">
          <a:xfrm>
            <a:off x="4724400" y="74615"/>
            <a:ext cx="1295400" cy="9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8" t="7580" r="11388" b="10702"/>
          <a:stretch/>
        </p:blipFill>
        <p:spPr bwMode="auto">
          <a:xfrm>
            <a:off x="6210300" y="4530436"/>
            <a:ext cx="2705100" cy="232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0" b="3259"/>
          <a:stretch/>
        </p:blipFill>
        <p:spPr bwMode="auto">
          <a:xfrm>
            <a:off x="3524250" y="1066800"/>
            <a:ext cx="2495550" cy="390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1" y="74614"/>
            <a:ext cx="2790044" cy="26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2260600"/>
            <a:ext cx="161925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345" y="2553013"/>
            <a:ext cx="1626000" cy="17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581400" y="4872335"/>
            <a:ext cx="255871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B050"/>
                </a:solidFill>
              </a:rPr>
              <a:t>Milena Quintana</a:t>
            </a:r>
          </a:p>
        </p:txBody>
      </p:sp>
      <p:pic>
        <p:nvPicPr>
          <p:cNvPr id="22" name="Picture 1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/>
          <a:stretch/>
        </p:blipFill>
        <p:spPr bwMode="auto">
          <a:xfrm>
            <a:off x="3731598" y="890362"/>
            <a:ext cx="992802" cy="7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3886200"/>
            <a:ext cx="381000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7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7345" y="3886200"/>
            <a:ext cx="728055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12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FF0000"/>
                </a:solidFill>
              </a:rPr>
              <a:t>Continuación</a:t>
            </a:r>
            <a:r>
              <a:rPr lang="en-US" altLang="en-US" dirty="0" smtClean="0">
                <a:solidFill>
                  <a:srgbClr val="FF0000"/>
                </a:solidFill>
              </a:rPr>
              <a:t>…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3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4: ROMPECABEZAS</a:t>
            </a:r>
            <a:r>
              <a:rPr lang="en-US" dirty="0" smtClean="0"/>
              <a:t> p. 67 (1-6). ANSWER THE PUZZLE QUESTION!!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69 (</a:t>
            </a:r>
            <a:r>
              <a:rPr lang="en-US" i="1" dirty="0" smtClean="0"/>
              <a:t>you should have a 8 TOTAL sentences) [</a:t>
            </a:r>
            <a:r>
              <a:rPr lang="en-US" i="1" dirty="0"/>
              <a:t>Don’t forget to change the verb accordingly! </a:t>
            </a:r>
            <a:r>
              <a:rPr lang="en-US" i="1" dirty="0" smtClean="0"/>
              <a:t>]</a:t>
            </a:r>
          </a:p>
          <a:p>
            <a:pPr lvl="1"/>
            <a:endParaRPr lang="en-US" i="1" dirty="0"/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by THURSDAY</a:t>
            </a:r>
          </a:p>
          <a:p>
            <a:endParaRPr lang="en-US" altLang="en-US" dirty="0" smtClean="0"/>
          </a:p>
          <a:p>
            <a:r>
              <a:rPr lang="en-US" altLang="en-US" u="sng" dirty="0" smtClean="0"/>
              <a:t>QUIZ 3: CAPITULO 2 </a:t>
            </a:r>
            <a:r>
              <a:rPr lang="en-US" altLang="en-US" dirty="0" smtClean="0"/>
              <a:t>is TOMORROW</a:t>
            </a:r>
          </a:p>
          <a:p>
            <a:pPr lvl="1"/>
            <a:r>
              <a:rPr lang="en-US" altLang="en-US" dirty="0" smtClean="0"/>
              <a:t>El </a:t>
            </a:r>
            <a:r>
              <a:rPr lang="en-US" altLang="en-US" dirty="0" err="1" smtClean="0"/>
              <a:t>verbo</a:t>
            </a:r>
            <a:r>
              <a:rPr lang="en-US" altLang="en-US" dirty="0" smtClean="0"/>
              <a:t> TENER</a:t>
            </a:r>
          </a:p>
          <a:p>
            <a:endParaRPr lang="en-US" alt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-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9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46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5486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b="1" dirty="0" smtClean="0">
                <a:solidFill>
                  <a:srgbClr val="00B050"/>
                </a:solidFill>
              </a:rPr>
              <a:t>ROMPECABEZAS </a:t>
            </a:r>
            <a:r>
              <a:rPr lang="es-ES_tradnl" altLang="en-US" i="1" dirty="0" smtClean="0">
                <a:solidFill>
                  <a:srgbClr val="00B050"/>
                </a:solidFill>
              </a:rPr>
              <a:t>(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puzzle</a:t>
            </a:r>
            <a:r>
              <a:rPr lang="es-ES_tradnl" altLang="en-US" i="1" dirty="0" smtClean="0">
                <a:solidFill>
                  <a:srgbClr val="00B050"/>
                </a:solidFill>
              </a:rPr>
              <a:t>) 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i="1" dirty="0" smtClean="0">
                <a:solidFill>
                  <a:srgbClr val="00B050"/>
                </a:solidFill>
              </a:rPr>
              <a:t>		</a:t>
            </a:r>
            <a:r>
              <a:rPr lang="es-ES_tradnl" altLang="en-US" b="1" dirty="0" smtClean="0">
                <a:solidFill>
                  <a:schemeClr val="hlink"/>
                </a:solidFill>
              </a:rPr>
              <a:t>¿</a:t>
            </a:r>
            <a:r>
              <a:rPr lang="es-ES_tradnl" altLang="en-US" b="1" dirty="0">
                <a:solidFill>
                  <a:schemeClr val="hlink"/>
                </a:solidFill>
              </a:rPr>
              <a:t>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años de todos es ciento, ¿Cuántos años tiene mi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hermano Alberto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dirty="0" smtClean="0"/>
              <a:t>(7) _________________________________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81396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3600" dirty="0" smtClean="0">
                <a:solidFill>
                  <a:srgbClr val="FF0000"/>
                </a:solidFill>
              </a:rPr>
              <a:t> del </a:t>
            </a:r>
            <a:r>
              <a:rPr lang="en-US" alt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600" dirty="0" smtClean="0">
                <a:solidFill>
                  <a:srgbClr val="FF0000"/>
                </a:solidFill>
              </a:rPr>
              <a:t> 46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91600" cy="5486400"/>
          </a:xfrm>
        </p:spPr>
        <p:txBody>
          <a:bodyPr/>
          <a:lstStyle/>
          <a:p>
            <a:r>
              <a:rPr lang="es-ES_tradnl" altLang="en-US" u="sng" dirty="0" smtClean="0"/>
              <a:t>Ej. 8</a:t>
            </a:r>
            <a:r>
              <a:rPr lang="es-ES_tradnl" altLang="en-US" dirty="0" smtClean="0"/>
              <a:t> p. 69</a:t>
            </a:r>
            <a:endParaRPr lang="es-ES_tradnl" altLang="en-US" u="sng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1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9335621"/>
              </p:ext>
            </p:extLst>
          </p:nvPr>
        </p:nvGraphicFramePr>
        <p:xfrm>
          <a:off x="228600" y="1854518"/>
          <a:ext cx="88392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4546282"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2. Tú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3. Yo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4. Daniela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5. La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casa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6. El jardín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7. Mis primos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8. Mi tía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Tener</a:t>
                      </a:r>
                    </a:p>
                    <a:p>
                      <a:pPr algn="ctr"/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tener</a:t>
                      </a:r>
                      <a:endParaRPr lang="es-ES_tradnl" sz="28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Dos pisos</a:t>
                      </a:r>
                    </a:p>
                    <a:p>
                      <a:r>
                        <a:rPr lang="es-ES_tradnl" sz="2800" noProof="0" dirty="0" smtClean="0">
                          <a:solidFill>
                            <a:schemeClr val="tx1"/>
                          </a:solidFill>
                        </a:rPr>
                        <a:t>Un</a:t>
                      </a:r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 gato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hijo único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Quince 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Pelo rubio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Ojos castaños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garaje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Dos mascotas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Plantas y árboles</a:t>
                      </a:r>
                    </a:p>
                    <a:p>
                      <a:r>
                        <a:rPr lang="es-ES_tradnl" sz="2800" baseline="0" noProof="0" dirty="0" smtClean="0">
                          <a:solidFill>
                            <a:schemeClr val="tx1"/>
                          </a:solidFill>
                        </a:rPr>
                        <a:t>Un carro nuevo</a:t>
                      </a:r>
                      <a:endParaRPr lang="es-ES_tradnl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18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298</Words>
  <Application>Microsoft Office PowerPoint</Application>
  <PresentationFormat>On-screen Show (4:3)</PresentationFormat>
  <Paragraphs>76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 Clase 602 La fecha es el 16 de enero del 2018</vt:lpstr>
      <vt:lpstr>Repaso de la Actividad Inicial</vt:lpstr>
      <vt:lpstr>Continuación…</vt:lpstr>
      <vt:lpstr>PowerPoint Presentation</vt:lpstr>
      <vt:lpstr>Repaso del Proposito 46</vt:lpstr>
      <vt:lpstr>Repaso del Proposito 46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Primero de mayo del 2012</dc:title>
  <dc:creator>Helen Zumaeta</dc:creator>
  <cp:lastModifiedBy>Helen Zumaeta</cp:lastModifiedBy>
  <cp:revision>42</cp:revision>
  <cp:lastPrinted>2015-01-22T15:21:31Z</cp:lastPrinted>
  <dcterms:created xsi:type="dcterms:W3CDTF">2012-05-01T18:13:52Z</dcterms:created>
  <dcterms:modified xsi:type="dcterms:W3CDTF">2018-01-16T19:49:37Z</dcterms:modified>
</cp:coreProperties>
</file>